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  <p:embeddedFont>
      <p:font typeface="Manrope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230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Retention: AI-Powered Partner Churn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1" dirty="0"/>
              <a:t>Presented By: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/>
              <a:t>Akshyat Ankur Patel</a:t>
            </a:r>
            <a:br>
              <a:rPr lang="en-US" dirty="0"/>
            </a:br>
            <a:r>
              <a:rPr lang="en-US" dirty="0"/>
              <a:t>Yash Viren Jhaveri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81526" y="614005"/>
            <a:ext cx="1631513" cy="417314"/>
          </a:xfrm>
          <a:prstGeom prst="roundRect">
            <a:avLst>
              <a:gd name="adj" fmla="val 38526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3" name="Text 1"/>
          <p:cNvSpPr/>
          <p:nvPr/>
        </p:nvSpPr>
        <p:spPr>
          <a:xfrm>
            <a:off x="915472" y="680918"/>
            <a:ext cx="136362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CHALLENGE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81526" y="1119187"/>
            <a:ext cx="7397353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Partner Retention Crisis</a:t>
            </a:r>
            <a:endParaRPr lang="en-US" sz="4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26" y="2393990"/>
            <a:ext cx="8303062" cy="49818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7038" y="2659975"/>
            <a:ext cx="4219337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Partner churn directly impacts revenue growth and ecosystem stability. Traditional reactive approaches wait until partners have already disengaged, making recovery difficult and costly.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7038" y="4629388"/>
            <a:ext cx="4219337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1750" dirty="0">
              <a:solidFill>
                <a:srgbClr val="55575A"/>
              </a:solidFill>
              <a:latin typeface="Manrope" pitchFamily="34" charset="0"/>
              <a:ea typeface="Manrope" pitchFamily="34" charset="-122"/>
              <a:cs typeface="Manrope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shift to predictive analytics transforms partner management from damage control to strategic intervention. By identifying at-risk partners early, we can allocate resources efficiently and intervene whilst relationships remain salvageable.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31633"/>
            <a:ext cx="2234089" cy="441484"/>
          </a:xfrm>
          <a:prstGeom prst="roundRect">
            <a:avLst>
              <a:gd name="adj" fmla="val 36993"/>
            </a:avLst>
          </a:prstGeom>
          <a:noFill/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498" y="1761649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707237"/>
            <a:ext cx="167449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CORE TECHNOLOGY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63842"/>
            <a:ext cx="76813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Churn Prediction Engine</a:t>
            </a:r>
            <a:endParaRPr lang="en-US" sz="4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212783"/>
            <a:ext cx="1205984" cy="12059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83262" y="3212783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 Classifier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83262" y="4057531"/>
            <a:ext cx="2669143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Advanced machine learning model analysing complex partner behaviour patterns across multiple dimensions simultaneously.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893" y="3212783"/>
            <a:ext cx="1205984" cy="12059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25364" y="3212783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Risk Probability Scoring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6725364" y="4057531"/>
            <a:ext cx="266914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partner receives a precise risk score based on performance trends, support interactions, and engagement metrics.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7995" y="3212783"/>
            <a:ext cx="1205984" cy="12059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167467" y="3212783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167467" y="4057531"/>
            <a:ext cx="266914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Real-time data integration ensures risk assessments remain current as partner circumstances evolve.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0513"/>
            <a:ext cx="104944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1: Holistic Dashboard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629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unified command centre providing comprehensive visibility across your entire partner ecosystem.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80974"/>
            <a:ext cx="6407944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3"/>
          <p:cNvSpPr/>
          <p:nvPr/>
        </p:nvSpPr>
        <p:spPr>
          <a:xfrm>
            <a:off x="1028224" y="4215408"/>
            <a:ext cx="30085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Overview Table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705826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Complete visibility of all partners with key performance indicators including earnings trends, activity levels, and support history at a glance.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980974"/>
            <a:ext cx="6408063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8" name="Text 6"/>
          <p:cNvSpPr/>
          <p:nvPr/>
        </p:nvSpPr>
        <p:spPr>
          <a:xfrm>
            <a:off x="7662982" y="4215408"/>
            <a:ext cx="30126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Priority "At Risk" Table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4705826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Intelligent filtering automatically surfaces high-risk partners ranked by churn probability, enabling immediate prioritisation of retention efforts.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58603" y="1471493"/>
            <a:ext cx="919758" cy="248126"/>
          </a:xfrm>
          <a:prstGeom prst="roundRect">
            <a:avLst>
              <a:gd name="adj" fmla="val 43371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8257" y="1535787"/>
            <a:ext cx="119539" cy="1195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27565" y="1516261"/>
            <a:ext cx="56114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DEEP DIVE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2158603" y="1758910"/>
            <a:ext cx="9827895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2: Individual Partner Lookup &amp; Risk Assessment</a:t>
            </a:r>
            <a:endParaRPr lang="en-US" sz="2900" dirty="0"/>
          </a:p>
        </p:txBody>
      </p:sp>
      <p:sp>
        <p:nvSpPr>
          <p:cNvPr id="6" name="Shape 3"/>
          <p:cNvSpPr/>
          <p:nvPr/>
        </p:nvSpPr>
        <p:spPr>
          <a:xfrm>
            <a:off x="2158603" y="2484239"/>
            <a:ext cx="3372564" cy="1255990"/>
          </a:xfrm>
          <a:prstGeom prst="roundRect">
            <a:avLst>
              <a:gd name="adj" fmla="val 5824"/>
            </a:avLst>
          </a:prstGeom>
          <a:solidFill>
            <a:srgbClr val="FFFFFF"/>
          </a:solidFill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7" name="Shape 4"/>
          <p:cNvSpPr/>
          <p:nvPr/>
        </p:nvSpPr>
        <p:spPr>
          <a:xfrm>
            <a:off x="2143363" y="2484239"/>
            <a:ext cx="60960" cy="1255990"/>
          </a:xfrm>
          <a:prstGeom prst="roundRect">
            <a:avLst>
              <a:gd name="adj" fmla="val 22066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2368987" y="2648903"/>
            <a:ext cx="2077879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Partner Profiling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2368987" y="2980849"/>
            <a:ext cx="2997518" cy="5947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Enter any Partner ID to unlock comprehensive risk intelligence and performance analytics in seconds.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2158603" y="3838694"/>
            <a:ext cx="3372564" cy="1454229"/>
          </a:xfrm>
          <a:prstGeom prst="roundRect">
            <a:avLst>
              <a:gd name="adj" fmla="val 5030"/>
            </a:avLst>
          </a:prstGeom>
          <a:solidFill>
            <a:srgbClr val="FFFFFF"/>
          </a:solidFill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1" name="Shape 8"/>
          <p:cNvSpPr/>
          <p:nvPr/>
        </p:nvSpPr>
        <p:spPr>
          <a:xfrm>
            <a:off x="2143363" y="3838694"/>
            <a:ext cx="60960" cy="1454229"/>
          </a:xfrm>
          <a:prstGeom prst="roundRect">
            <a:avLst>
              <a:gd name="adj" fmla="val 22066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2" name="Text 9"/>
          <p:cNvSpPr/>
          <p:nvPr/>
        </p:nvSpPr>
        <p:spPr>
          <a:xfrm>
            <a:off x="2368987" y="4003358"/>
            <a:ext cx="1950958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Risk Probability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2368987" y="4335304"/>
            <a:ext cx="2997518" cy="792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Clear percentage-based scores (e.g., 85% Risk) with intuitive colour-coded status indicators distinguishing "At Risk" from "Healthy" partners.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2158603" y="5391388"/>
            <a:ext cx="3372564" cy="1255990"/>
          </a:xfrm>
          <a:prstGeom prst="roundRect">
            <a:avLst>
              <a:gd name="adj" fmla="val 5824"/>
            </a:avLst>
          </a:prstGeom>
          <a:solidFill>
            <a:srgbClr val="FFFFFF"/>
          </a:solidFill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5" name="Shape 12"/>
          <p:cNvSpPr/>
          <p:nvPr/>
        </p:nvSpPr>
        <p:spPr>
          <a:xfrm>
            <a:off x="2143363" y="5391388"/>
            <a:ext cx="60960" cy="1255990"/>
          </a:xfrm>
          <a:prstGeom prst="roundRect">
            <a:avLst>
              <a:gd name="adj" fmla="val 22066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6" name="Text 13"/>
          <p:cNvSpPr/>
          <p:nvPr/>
        </p:nvSpPr>
        <p:spPr>
          <a:xfrm>
            <a:off x="2368987" y="5556052"/>
            <a:ext cx="210502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Deep Dive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2368987" y="5887998"/>
            <a:ext cx="2997518" cy="5947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 analytics revealing earnings trajectories, login frequency patterns, and support ticket history over time.</a:t>
            </a:r>
            <a:endParaRPr lang="en-US" sz="1150" dirty="0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3357" y="2593062"/>
            <a:ext cx="6575822" cy="39454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0763"/>
            <a:ext cx="108993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"Why": Churn Drivers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031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system doesn't merely flag risk—it diagnoses the underlying causes, empowering targeted intervention strategies.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121223"/>
            <a:ext cx="453628" cy="4536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1990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Payout Delays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89509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Identifies partners experiencing payment processing issues that erode trust and satisfaction.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3121223"/>
            <a:ext cx="453628" cy="4536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94000" y="3199090"/>
            <a:ext cx="28953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Commission Disputes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194000" y="3689509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Flags discrepancies or misunderstandings around compensation structures requiring immediate resolution.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231844"/>
            <a:ext cx="453628" cy="45362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0906" y="53097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Engagement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530906" y="5800130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Detects diminishing activity levels signalling disengagement before partners completely disconnect.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5231844"/>
            <a:ext cx="453628" cy="45362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94000" y="53097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Friction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194000" y="5800130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Monitors ticket resolution times and satisfaction indicators revealing service quality concerns.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37918" y="921663"/>
            <a:ext cx="1555552" cy="308253"/>
          </a:xfrm>
          <a:prstGeom prst="roundRect">
            <a:avLst>
              <a:gd name="adj" fmla="val 39791"/>
            </a:avLst>
          </a:prstGeom>
          <a:noFill/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3" name="Text 1"/>
          <p:cNvSpPr/>
          <p:nvPr/>
        </p:nvSpPr>
        <p:spPr>
          <a:xfrm>
            <a:off x="1547693" y="980361"/>
            <a:ext cx="1336000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ACTION FRAMEWORK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1437918" y="1280993"/>
            <a:ext cx="8606909" cy="532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Proactive Strategy: Recommended Actions</a:t>
            </a:r>
            <a:endParaRPr lang="en-US" sz="3350" dirty="0"/>
          </a:p>
        </p:txBody>
      </p:sp>
      <p:sp>
        <p:nvSpPr>
          <p:cNvPr id="5" name="Text 3"/>
          <p:cNvSpPr/>
          <p:nvPr/>
        </p:nvSpPr>
        <p:spPr>
          <a:xfrm>
            <a:off x="1437918" y="2120265"/>
            <a:ext cx="566951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dashboard transforms insights into actionable retention strategies. Each at-risk partner receives a tailored intervention roadmap based on their specific risk drivers and circumstances.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437918" y="2951202"/>
            <a:ext cx="566951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600" dirty="0">
              <a:solidFill>
                <a:srgbClr val="55575A"/>
              </a:solidFill>
              <a:latin typeface="Manrope" pitchFamily="34" charset="0"/>
              <a:ea typeface="Manrope" pitchFamily="34" charset="-122"/>
              <a:cs typeface="Manrope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endParaRPr lang="en-US" sz="1600" dirty="0">
              <a:solidFill>
                <a:srgbClr val="55575A"/>
              </a:solidFill>
              <a:latin typeface="Manrope" pitchFamily="34" charset="0"/>
              <a:ea typeface="Manrope" pitchFamily="34" charset="-122"/>
              <a:cs typeface="Manrope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From automated re-engagement campaigns to finance escalations, the system recommends the most effective response pathway, ensuring no opportunity for retention goes unaddressed.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30584" y="2148959"/>
            <a:ext cx="170259" cy="212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7530584" y="2415540"/>
            <a:ext cx="566951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9" name="Text 7"/>
          <p:cNvSpPr/>
          <p:nvPr/>
        </p:nvSpPr>
        <p:spPr>
          <a:xfrm>
            <a:off x="7530584" y="2546390"/>
            <a:ext cx="23260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Re-engagement Emails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30584" y="2940487"/>
            <a:ext cx="566951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Personalised outreach campaigns targeting dormant partners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530584" y="3434715"/>
            <a:ext cx="170259" cy="212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7530584" y="3701296"/>
            <a:ext cx="566951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3" name="Text 11"/>
          <p:cNvSpPr/>
          <p:nvPr/>
        </p:nvSpPr>
        <p:spPr>
          <a:xfrm>
            <a:off x="7530584" y="3832146"/>
            <a:ext cx="212943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Finance Escalation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530584" y="4226243"/>
            <a:ext cx="566951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Priority routing for payment or commission issues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530584" y="4720471"/>
            <a:ext cx="170259" cy="212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7530584" y="4987052"/>
            <a:ext cx="566951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7" name="Text 15"/>
          <p:cNvSpPr/>
          <p:nvPr/>
        </p:nvSpPr>
        <p:spPr>
          <a:xfrm>
            <a:off x="7530584" y="5117902"/>
            <a:ext cx="212943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Marketing Support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530584" y="5511998"/>
            <a:ext cx="566951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Promotional resources and co-marketing opportunities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530584" y="6006227"/>
            <a:ext cx="170259" cy="212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7530584" y="6272808"/>
            <a:ext cx="5669518" cy="2286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1" name="Text 19"/>
          <p:cNvSpPr/>
          <p:nvPr/>
        </p:nvSpPr>
        <p:spPr>
          <a:xfrm>
            <a:off x="7530584" y="6403658"/>
            <a:ext cx="212943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Account Review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530584" y="6797754"/>
            <a:ext cx="566951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Scheduled consultations with partner success teams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</a:t>
            </a:r>
            <a:endParaRPr lang="en-US" sz="445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475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Inter Light</vt:lpstr>
      <vt:lpstr>Manrope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Akshyat Patel</cp:lastModifiedBy>
  <cp:revision>4</cp:revision>
  <dcterms:created xsi:type="dcterms:W3CDTF">2026-02-07T14:57:37Z</dcterms:created>
  <dcterms:modified xsi:type="dcterms:W3CDTF">2026-02-07T15:22:18Z</dcterms:modified>
</cp:coreProperties>
</file>